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40" r:id="rId3"/>
    <p:sldId id="373" r:id="rId4"/>
    <p:sldId id="639" r:id="rId5"/>
    <p:sldId id="650" r:id="rId6"/>
    <p:sldId id="640" r:id="rId7"/>
    <p:sldId id="641" r:id="rId8"/>
    <p:sldId id="596" r:id="rId9"/>
    <p:sldId id="598" r:id="rId10"/>
    <p:sldId id="599" r:id="rId11"/>
    <p:sldId id="601" r:id="rId12"/>
    <p:sldId id="602" r:id="rId13"/>
    <p:sldId id="603" r:id="rId14"/>
    <p:sldId id="604" r:id="rId15"/>
    <p:sldId id="605" r:id="rId16"/>
    <p:sldId id="606" r:id="rId17"/>
    <p:sldId id="573" r:id="rId18"/>
    <p:sldId id="608" r:id="rId19"/>
    <p:sldId id="609" r:id="rId20"/>
    <p:sldId id="610" r:id="rId21"/>
    <p:sldId id="607" r:id="rId22"/>
    <p:sldId id="611" r:id="rId23"/>
    <p:sldId id="612" r:id="rId24"/>
    <p:sldId id="613" r:id="rId25"/>
    <p:sldId id="614" r:id="rId26"/>
    <p:sldId id="615" r:id="rId27"/>
    <p:sldId id="616" r:id="rId28"/>
    <p:sldId id="617" r:id="rId29"/>
    <p:sldId id="618" r:id="rId30"/>
    <p:sldId id="619" r:id="rId31"/>
    <p:sldId id="620" r:id="rId32"/>
    <p:sldId id="621" r:id="rId33"/>
    <p:sldId id="622" r:id="rId34"/>
    <p:sldId id="623" r:id="rId35"/>
    <p:sldId id="652" r:id="rId36"/>
    <p:sldId id="642" r:id="rId37"/>
    <p:sldId id="624" r:id="rId38"/>
    <p:sldId id="626" r:id="rId39"/>
    <p:sldId id="627" r:id="rId40"/>
    <p:sldId id="628" r:id="rId41"/>
    <p:sldId id="629" r:id="rId42"/>
    <p:sldId id="634" r:id="rId43"/>
    <p:sldId id="539" r:id="rId44"/>
    <p:sldId id="643" r:id="rId45"/>
    <p:sldId id="653" r:id="rId46"/>
    <p:sldId id="636" r:id="rId47"/>
    <p:sldId id="635" r:id="rId48"/>
    <p:sldId id="644" r:id="rId49"/>
    <p:sldId id="645" r:id="rId50"/>
    <p:sldId id="654" r:id="rId51"/>
    <p:sldId id="646" r:id="rId52"/>
    <p:sldId id="648" r:id="rId5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ED706"/>
    <a:srgbClr val="FF99FF"/>
    <a:srgbClr val="FEFEFE"/>
    <a:srgbClr val="FF33CC"/>
    <a:srgbClr val="FF6699"/>
    <a:srgbClr val="FF99CC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04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77" y="83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6" Type="http://schemas.openxmlformats.org/officeDocument/2006/relationships/tableStyles" Target="tableStyles.xml"/><Relationship Id="rId55" Type="http://schemas.openxmlformats.org/officeDocument/2006/relationships/viewProps" Target="viewProps.xml"/><Relationship Id="rId54" Type="http://schemas.openxmlformats.org/officeDocument/2006/relationships/presProps" Target="presProps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GIF>
</file>

<file path=ppt/media/image3.GIF>
</file>

<file path=ppt/media/image4.GIF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ED7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9956A-A14A-446C-B022-A9D78F0781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31606-7CF6-4B68-AE20-5331FAF2078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GI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GI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30370" y="2085251"/>
            <a:ext cx="114281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cs typeface="+mn-ea"/>
                <a:sym typeface="+mn-lt"/>
              </a:rPr>
              <a:t>生日</a:t>
            </a:r>
            <a:r>
              <a:rPr lang="en-US" altLang="zh-CN" sz="8000" b="1" dirty="0">
                <a:cs typeface="+mn-ea"/>
                <a:sym typeface="+mn-lt"/>
              </a:rPr>
              <a:t>Party</a:t>
            </a:r>
            <a:r>
              <a:rPr lang="zh-CN" altLang="en-US" sz="8000" b="1" dirty="0">
                <a:cs typeface="+mn-ea"/>
                <a:sym typeface="+mn-lt"/>
              </a:rPr>
              <a:t>快闪</a:t>
            </a:r>
            <a:endParaRPr lang="en-US" altLang="zh-CN" sz="8000" b="1" dirty="0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851556" y="4708779"/>
            <a:ext cx="4334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98K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抖音神曲</a:t>
            </a: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小白适用易修改 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760008" y="3852322"/>
            <a:ext cx="64052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zh-CN" altLang="en-US" sz="2000" dirty="0">
                <a:solidFill>
                  <a:prstClr val="white"/>
                </a:solidFill>
                <a:cs typeface="+mn-ea"/>
                <a:sym typeface="+mn-lt"/>
              </a:rPr>
              <a:t>搞笑生日祝福快闪</a:t>
            </a:r>
            <a:r>
              <a:rPr lang="en-US" altLang="zh-CN" sz="2000" dirty="0">
                <a:solidFill>
                  <a:prstClr val="white"/>
                </a:solidFill>
                <a:cs typeface="+mn-ea"/>
                <a:sym typeface="+mn-lt"/>
              </a:rPr>
              <a:t>/</a:t>
            </a:r>
            <a:r>
              <a:rPr lang="zh-CN" altLang="en-US" sz="2000" dirty="0">
                <a:solidFill>
                  <a:prstClr val="white"/>
                </a:solidFill>
                <a:cs typeface="+mn-ea"/>
                <a:sym typeface="+mn-lt"/>
              </a:rPr>
              <a:t>聚会抖音快闪</a:t>
            </a:r>
            <a:endParaRPr lang="zh-CN" altLang="en-US" sz="20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675963" y="4290219"/>
            <a:ext cx="673697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2675963" y="3766999"/>
            <a:ext cx="673697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2145" y="2416860"/>
            <a:ext cx="119477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dirty="0">
                <a:cs typeface="+mn-ea"/>
                <a:sym typeface="+mn-lt"/>
              </a:rPr>
              <a:t>亲爱的朋友们</a:t>
            </a:r>
            <a:endParaRPr lang="zh-CN" altLang="en-US" sz="96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1194" y="2372547"/>
            <a:ext cx="1072961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今天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9148" y="2321004"/>
            <a:ext cx="1080995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秋风送爽</a:t>
            </a:r>
            <a:endParaRPr lang="zh-CN" altLang="en-US" sz="13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741980" y="2321004"/>
            <a:ext cx="870803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艳阳高照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69 0 0.125 0.056 0.125 0.125 C 0.125 0.194 0.069 0.25 0 0.25 C -0.069 0.25 -0.125 0.194 -0.125 0.125 C -0.125 0.056 -0.069 0 0 0 Z" pathEditMode="relative" ptsTypes="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08184" y="2245377"/>
            <a:ext cx="959062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在这个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741980" y="2321004"/>
            <a:ext cx="870803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万物复苏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177155" y="2321004"/>
            <a:ext cx="797519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姹紫嫣红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0"/>
    </mc:Choice>
    <mc:Fallback>
      <p:transition spd="slow" advClick="0" advTm="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7537" y="2243351"/>
            <a:ext cx="1138068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日子里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0"/>
    </mc:Choice>
    <mc:Fallback>
      <p:transition spd="slow" advClick="0" advTm="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5660" y="2253663"/>
            <a:ext cx="1138068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迎来了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0"/>
    </mc:Choice>
    <mc:Fallback>
      <p:transition spd="slow" advClick="0" advTm="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5660" y="2321004"/>
            <a:ext cx="1138068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赵公子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0"/>
    </mc:Choice>
    <mc:Fallback>
      <p:transition spd="slow" advClick="0" advTm="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9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itz And The Tantrums-HandClap (2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300517" y="-2141316"/>
            <a:ext cx="873366" cy="109073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783234" y="1243873"/>
            <a:ext cx="662553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>
                <a:cs typeface="+mn-ea"/>
                <a:sym typeface="+mn-lt"/>
              </a:rPr>
              <a:t>LADIES </a:t>
            </a:r>
            <a:endParaRPr lang="en-US" altLang="zh-CN" sz="8000" b="1" dirty="0">
              <a:cs typeface="+mn-ea"/>
              <a:sym typeface="+mn-lt"/>
            </a:endParaRPr>
          </a:p>
          <a:p>
            <a:pPr algn="ctr"/>
            <a:r>
              <a:rPr lang="en-US" altLang="zh-CN" sz="8000" b="1" dirty="0">
                <a:cs typeface="+mn-ea"/>
                <a:sym typeface="+mn-lt"/>
              </a:rPr>
              <a:t>AND </a:t>
            </a:r>
            <a:endParaRPr lang="en-US" altLang="zh-CN" sz="8000" b="1" dirty="0">
              <a:cs typeface="+mn-ea"/>
              <a:sym typeface="+mn-lt"/>
            </a:endParaRPr>
          </a:p>
          <a:p>
            <a:pPr algn="ctr"/>
            <a:r>
              <a:rPr lang="en-US" altLang="zh-CN" sz="8000" b="1" dirty="0">
                <a:cs typeface="+mn-ea"/>
                <a:sym typeface="+mn-lt"/>
              </a:rPr>
              <a:t>GENTLEMEN</a:t>
            </a:r>
            <a:endParaRPr lang="zh-CN" altLang="en-US" sz="80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20"/>
    </mc:Choice>
    <mc:Fallback>
      <p:transition spd="slow" advClick="0" advTm="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44444E-6 C 0.02565 4.44444E-6 0.04648 0.03101 0.04648 0.06921 C 0.04648 0.1074 0.02565 0.13865 8.33333E-7 0.13865 C -0.02578 0.13865 -0.04649 0.1074 -0.04649 0.06921 C -0.04649 0.03101 -0.02578 4.44444E-6 8.33333E-7 4.44444E-6 Z " pathEditMode="relative" rAng="0" ptsTypes="AAAAA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741980" y="1836535"/>
            <a:ext cx="870803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600" b="1" dirty="0">
                <a:latin typeface="华文彩云" panose="02010800040101010101" pitchFamily="2" charset="-122"/>
                <a:ea typeface="华文彩云" panose="02010800040101010101" pitchFamily="2" charset="-122"/>
                <a:cs typeface="+mn-ea"/>
                <a:sym typeface="+mn-lt"/>
              </a:rPr>
              <a:t>三十</a:t>
            </a:r>
            <a:r>
              <a:rPr lang="zh-CN" altLang="en-US" sz="16600" b="1" dirty="0">
                <a:cs typeface="+mn-ea"/>
                <a:sym typeface="+mn-lt"/>
              </a:rPr>
              <a:t>岁</a:t>
            </a:r>
            <a:endParaRPr lang="zh-CN" altLang="en-US" sz="166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88084" y="2259127"/>
            <a:ext cx="961583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生日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64021" y="2321004"/>
            <a:ext cx="966395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让我们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0" y="2385012"/>
            <a:ext cx="121502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dirty="0">
                <a:cs typeface="+mn-ea"/>
                <a:sym typeface="+mn-lt"/>
              </a:rPr>
              <a:t>祝赵公子</a:t>
            </a:r>
            <a:endParaRPr lang="zh-CN" altLang="en-US" sz="96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64021" y="2321004"/>
            <a:ext cx="96639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dirty="0">
                <a:latin typeface="华文琥珀" panose="02010800040101010101" pitchFamily="2" charset="-122"/>
                <a:ea typeface="华文琥珀" panose="02010800040101010101" pitchFamily="2" charset="-122"/>
                <a:cs typeface="+mn-ea"/>
                <a:sym typeface="+mn-lt"/>
              </a:rPr>
              <a:t>生日快乐</a:t>
            </a:r>
            <a:endParaRPr lang="zh-CN" altLang="en-US" sz="9600" b="1" dirty="0">
              <a:latin typeface="华文琥珀" panose="02010800040101010101" pitchFamily="2" charset="-122"/>
              <a:ea typeface="华文琥珀" panose="0201080004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64021" y="2321004"/>
            <a:ext cx="966395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>
                <a:cs typeface="+mn-ea"/>
                <a:sym typeface="+mn-lt"/>
              </a:rPr>
              <a:t>Happy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discrete" valueType="str">
                                      <p:cBhvr override="childStyle">
                                        <p:cTn id="14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46524" y="2257981"/>
            <a:ext cx="966395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>
                <a:cs typeface="+mn-ea"/>
                <a:sym typeface="+mn-lt"/>
              </a:rPr>
              <a:t>Birthday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3065" y="2405798"/>
            <a:ext cx="109279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>
                <a:cs typeface="+mn-ea"/>
                <a:sym typeface="+mn-lt"/>
              </a:rPr>
              <a:t>To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32010" y="2206464"/>
            <a:ext cx="109279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 err="1">
                <a:cs typeface="+mn-ea"/>
                <a:sym typeface="+mn-lt"/>
              </a:rPr>
              <a:t>Mr.zhao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32010" y="2321004"/>
            <a:ext cx="109279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富二代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13920" y="2497976"/>
            <a:ext cx="811016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dirty="0">
                <a:cs typeface="+mn-ea"/>
                <a:sym typeface="+mn-lt"/>
              </a:rPr>
              <a:t>哎呀呀</a:t>
            </a:r>
            <a:endParaRPr lang="zh-CN" altLang="en-US" sz="115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20"/>
    </mc:Choice>
    <mc:Fallback>
      <p:transition spd="slow" advClick="0" advTm="22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5129" y="2321004"/>
            <a:ext cx="109279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>
                <a:cs typeface="+mn-ea"/>
                <a:sym typeface="+mn-lt"/>
              </a:rPr>
              <a:t>NO </a:t>
            </a:r>
            <a:r>
              <a:rPr lang="en-US" altLang="zh-CN" sz="13800" b="1" dirty="0" err="1">
                <a:cs typeface="+mn-ea"/>
                <a:sym typeface="+mn-lt"/>
              </a:rPr>
              <a:t>NO</a:t>
            </a:r>
            <a:r>
              <a:rPr lang="en-US" altLang="zh-CN" sz="13800" b="1" dirty="0">
                <a:cs typeface="+mn-ea"/>
                <a:sym typeface="+mn-lt"/>
              </a:rPr>
              <a:t> </a:t>
            </a:r>
            <a:r>
              <a:rPr lang="en-US" altLang="zh-CN" sz="13800" b="1" dirty="0" err="1">
                <a:cs typeface="+mn-ea"/>
                <a:sym typeface="+mn-lt"/>
              </a:rPr>
              <a:t>NO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96013" y="1167478"/>
            <a:ext cx="40843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b="1" dirty="0">
                <a:cs typeface="+mn-ea"/>
                <a:sym typeface="+mn-lt"/>
              </a:rPr>
              <a:t>实力</a:t>
            </a:r>
            <a:endParaRPr lang="zh-CN" altLang="en-US" sz="8800" b="1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93887" y="2956958"/>
            <a:ext cx="34037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cs typeface="+mn-ea"/>
                <a:sym typeface="+mn-lt"/>
              </a:rPr>
              <a:t>技术</a:t>
            </a:r>
            <a:endParaRPr lang="zh-CN" altLang="en-US" sz="8000" b="1" dirty="0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715272" y="1244482"/>
            <a:ext cx="34037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cs typeface="+mn-ea"/>
                <a:sym typeface="+mn-lt"/>
              </a:rPr>
              <a:t>创业</a:t>
            </a:r>
            <a:endParaRPr lang="zh-CN" altLang="en-US" sz="8000" b="1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959236" y="2831599"/>
            <a:ext cx="34037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cs typeface="+mn-ea"/>
                <a:sym typeface="+mn-lt"/>
              </a:rPr>
              <a:t>管理</a:t>
            </a:r>
            <a:endParaRPr lang="zh-CN" altLang="en-US" sz="8000" b="1" dirty="0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03344" y="4372610"/>
            <a:ext cx="43410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cs typeface="+mn-ea"/>
                <a:sym typeface="+mn-lt"/>
              </a:rPr>
              <a:t>互联网</a:t>
            </a:r>
            <a:endParaRPr lang="zh-CN" altLang="en-US" sz="8000" b="1" dirty="0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55511" y="2614028"/>
            <a:ext cx="34037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cs typeface="+mn-ea"/>
                <a:sym typeface="+mn-lt"/>
              </a:rPr>
              <a:t>设计</a:t>
            </a:r>
            <a:endParaRPr lang="zh-CN" altLang="en-US" sz="8000" b="1" dirty="0"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400124" y="4308598"/>
            <a:ext cx="34037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cs typeface="+mn-ea"/>
                <a:sym typeface="+mn-lt"/>
              </a:rPr>
              <a:t>IT</a:t>
            </a:r>
            <a:endParaRPr lang="zh-CN" altLang="en-US" sz="80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3.33333E-6 -4.44444E-6 L 3.33333E-6 -0.07222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375E-6 3.7037E-6 L -4.375E-6 -0.07223 " pathEditMode="relative" rAng="0" ptsTypes="AA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58333E-6 7.40741E-7 L -4.58333E-6 -0.07222 " pathEditMode="relative" rAng="0" ptsTypes="AA">
                                      <p:cBhvr>
                                        <p:cTn id="1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2.08333E-6 7.40741E-7 L 2.08333E-6 -0.07222 " pathEditMode="relative" rAng="0" ptsTypes="AA">
                                      <p:cBhvr>
                                        <p:cTn id="2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4.16667E-7 2.22222E-6 L 4.16667E-7 -0.07222 " pathEditMode="relative" rAng="0" ptsTypes="AA">
                                      <p:cBhvr>
                                        <p:cTn id="3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3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1.25E-6 3.7037E-6 L -1.25E-6 -0.07223 " pathEditMode="relative" rAng="0" ptsTypes="AA">
                                      <p:cBhvr>
                                        <p:cTn id="3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3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3.33333E-6 1.48148E-6 L -3.33333E-6 -0.07222 " pathEditMode="relative" rAng="0" ptsTypes="AA">
                                      <p:cBhvr>
                                        <p:cTn id="4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4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5" grpId="0"/>
      <p:bldP spid="6" grpId="0"/>
      <p:bldP spid="7" grpId="0"/>
      <p:bldP spid="8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49507" y="2321004"/>
            <a:ext cx="1092797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dirty="0">
                <a:cs typeface="+mn-ea"/>
                <a:sym typeface="+mn-lt"/>
              </a:rPr>
              <a:t>涉列广泛</a:t>
            </a:r>
            <a:endParaRPr lang="zh-CN" altLang="en-US" sz="115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066888" y="1566952"/>
            <a:ext cx="6096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dirty="0">
                <a:cs typeface="+mn-ea"/>
                <a:sym typeface="+mn-lt"/>
              </a:rPr>
              <a:t>青春阳光</a:t>
            </a:r>
            <a:endParaRPr lang="zh-CN" altLang="en-US" sz="11500" b="1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14888" y="3205428"/>
            <a:ext cx="603412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dirty="0">
                <a:cs typeface="+mn-ea"/>
                <a:sym typeface="+mn-lt"/>
              </a:rPr>
              <a:t>风度翩翩</a:t>
            </a:r>
            <a:endParaRPr lang="zh-CN" altLang="en-US" sz="115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3" grpId="0"/>
      <p:bldP spid="3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09104" y="1753527"/>
            <a:ext cx="6096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dirty="0">
                <a:cs typeface="+mn-ea"/>
                <a:sym typeface="+mn-lt"/>
              </a:rPr>
              <a:t>活力四射</a:t>
            </a:r>
            <a:endParaRPr lang="zh-CN" altLang="en-US" sz="11500" b="1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47134" y="3615575"/>
            <a:ext cx="603412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dirty="0">
                <a:cs typeface="+mn-ea"/>
                <a:sym typeface="+mn-lt"/>
              </a:rPr>
              <a:t>气宇轩昂</a:t>
            </a:r>
            <a:endParaRPr lang="zh-CN" altLang="en-US" sz="115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1.25E-6 7.40741E-7 L 1.25E-6 -0.07222 " pathEditMode="relative" rAng="0" ptsTypes="AA">
                                      <p:cBhvr>
                                        <p:cTn id="1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58333E-6 3.33333E-6 L -4.58333E-6 -0.07223 " pathEditMode="relative" rAng="0" ptsTypes="AA">
                                      <p:cBhvr>
                                        <p:cTn id="2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3" grpId="0"/>
      <p:bldP spid="3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32010" y="2393195"/>
            <a:ext cx="109279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认真起来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32010" y="2381098"/>
            <a:ext cx="109279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帅到掉渣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xit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8260" y="774086"/>
            <a:ext cx="365123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cs typeface="+mn-ea"/>
                <a:sym typeface="+mn-lt"/>
              </a:rPr>
              <a:t>赛车</a:t>
            </a:r>
            <a:endParaRPr lang="zh-CN" altLang="en-US" sz="6600" b="1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74747" y="2652207"/>
            <a:ext cx="50125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cs typeface="+mn-ea"/>
                <a:sym typeface="+mn-lt"/>
              </a:rPr>
              <a:t>高尔夫</a:t>
            </a:r>
            <a:endParaRPr lang="zh-CN" altLang="en-US" sz="6000" b="1" dirty="0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865933" y="3810282"/>
            <a:ext cx="501251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cs typeface="+mn-ea"/>
                <a:sym typeface="+mn-lt"/>
              </a:rPr>
              <a:t>交响乐</a:t>
            </a:r>
            <a:endParaRPr lang="zh-CN" altLang="en-US" sz="6600" b="1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93276" y="547035"/>
            <a:ext cx="3009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cs typeface="+mn-ea"/>
                <a:sym typeface="+mn-lt"/>
              </a:rPr>
              <a:t>诗文</a:t>
            </a:r>
            <a:endParaRPr lang="zh-CN" altLang="en-US" sz="6000" b="1" dirty="0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502318" y="1851304"/>
            <a:ext cx="3009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cs typeface="+mn-ea"/>
                <a:sym typeface="+mn-lt"/>
              </a:rPr>
              <a:t>烹饪</a:t>
            </a:r>
            <a:endParaRPr lang="zh-CN" altLang="en-US" sz="6000" b="1" dirty="0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15629" y="4787009"/>
            <a:ext cx="3009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cs typeface="+mn-ea"/>
                <a:sym typeface="+mn-lt"/>
              </a:rPr>
              <a:t>摄影</a:t>
            </a:r>
            <a:endParaRPr lang="zh-CN" altLang="en-US" sz="60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0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5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0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5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0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5" grpId="0"/>
      <p:bldP spid="6" grpId="0"/>
      <p:bldP spid="7" grpId="0"/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32010" y="2321004"/>
            <a:ext cx="109279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无一不</a:t>
            </a:r>
            <a:r>
              <a:rPr lang="zh-CN" altLang="en-US" sz="13800" b="1" dirty="0">
                <a:latin typeface="华文彩云" panose="02010800040101010101" pitchFamily="2" charset="-122"/>
                <a:ea typeface="华文彩云" panose="02010800040101010101" pitchFamily="2" charset="-122"/>
                <a:cs typeface="+mn-ea"/>
                <a:sym typeface="+mn-lt"/>
              </a:rPr>
              <a:t>金</a:t>
            </a:r>
            <a:endParaRPr lang="zh-CN" altLang="en-US" sz="13800" b="1" dirty="0">
              <a:latin typeface="华文彩云" panose="02010800040101010101" pitchFamily="2" charset="-122"/>
              <a:ea typeface="华文彩云" panose="0201080004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143125"/>
            <a:ext cx="3810000" cy="2571750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65801" y="2497976"/>
            <a:ext cx="811016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dirty="0">
                <a:cs typeface="+mn-ea"/>
                <a:sym typeface="+mn-lt"/>
              </a:rPr>
              <a:t>哎呀呀</a:t>
            </a:r>
            <a:endParaRPr lang="zh-CN" altLang="en-US" sz="115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20"/>
    </mc:Choice>
    <mc:Fallback>
      <p:transition spd="slow" advClick="0" advTm="22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32010" y="2373429"/>
            <a:ext cx="109279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重要的是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61930" y="2321004"/>
            <a:ext cx="486814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单身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2286000"/>
            <a:ext cx="2286000" cy="2286000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6266" y="2321004"/>
            <a:ext cx="1111946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跑题了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6266" y="2321004"/>
            <a:ext cx="1111946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latin typeface="华文彩云" panose="02010800040101010101" pitchFamily="2" charset="-122"/>
                <a:ea typeface="华文彩云" panose="02010800040101010101" pitchFamily="2" charset="-122"/>
                <a:cs typeface="+mn-ea"/>
                <a:sym typeface="+mn-lt"/>
              </a:rPr>
              <a:t>跑题了</a:t>
            </a:r>
            <a:endParaRPr lang="zh-CN" altLang="en-US" sz="13800" b="1" dirty="0">
              <a:latin typeface="华文彩云" panose="02010800040101010101" pitchFamily="2" charset="-122"/>
              <a:ea typeface="华文彩云" panose="0201080004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6266" y="2321004"/>
            <a:ext cx="1111946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让我们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6266" y="2231627"/>
            <a:ext cx="1111946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祝再次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7 -0.01 0.014 -0.021 0.021 -0.035 C 0.04 -0.075 0.045 -0.114 0.031 -0.12 C 0.017 -0.127 -0.01 -0.099 -0.029 -0.059 C -0.039 -0.038 -0.045 -0.018 -0.047 -0.003 C -0.05 0.009 -0.051 0.021 -0.051 0.035 C -0.051 0.08 -0.038 0.117 -0.023 0.117 C -0.008 0.117 0.005 0.08 0.005 0.035 C 0.005 0.014 0.002 -0.006 -0.003 -0.02 C -0.005 -0.032 -0.01 -0.045 -0.016 -0.058 C -0.036 -0.099 -0.063 -0.127 -0.077 -0.12 C -0.091 -0.113 -0.086 -0.075 -0.066 -0.034 C -0.058 -0.015 -0.047 0.001 -0.036 0.012 C -0.028 0.022 -0.019 0.031 -0.007 0.04 C 0.029 0.069 0.065 0.082 0.075 0.07 C 0.084 0.058 0.064 0.025 0.028 -0.003 C 0.013 -0.015 -0.003 -0.024 -0.016 -0.03 C -0.028 -0.036 -0.043 -0.041 -0.059 -0.044 C -0.103 -0.054 -0.141 -0.051 -0.144 -0.035 C -0.148 -0.02 -0.115 0 -0.071 0.01 C -0.051 0.014 -0.032 0.016 -0.017 0.015 C -0.004 0.015 0.01 0.013 0.025 0.01 C 0.069 0 0.102 -0.021 0.098 -0.036 C 0.095 -0.051 0.057 -0.055 0.013 -0.045 C -0.008 -0.04 -0.027 -0.033 -0.04 -0.025 C -0.051 -0.019 -0.062 -0.012 -0.074 -0.003 C -0.109 0.026 -0.13 0.058 -0.12 0.07 C -0.111 0.082 -0.074 0.069 -0.039 0.041 C -0.022 0.027 -0.008 0.013 0 0 Z" pathEditMode="relative" ptsTypes="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84392" y="2321004"/>
            <a:ext cx="1111946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赵公子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2 -0.018 0.033 -0.044 0.058 -0.044 C 0.095 -0.044 0.125 -0.017 0.125 0.017 C 0.125 0.028 0.122 0.038 0.116 0.047 C 0.117 0.047 0 0.182 0 0.183 C 0 0.182 -0.117 0.047 -0.116 0.047 C -0.122 0.038 -0.125 0.028 -0.125 0.017 C -0.125 -0.017 -0.095 -0.044 -0.057 -0.044 C -0.033 -0.044 -0.012 -0.018 0 0 Z" pathEditMode="relative" ptsTypes="">
                                      <p:cBhvr>
                                        <p:cTn id="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6266" y="2272878"/>
            <a:ext cx="1111946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生日快乐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6266" y="2272878"/>
            <a:ext cx="1111946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latin typeface="华文彩云" panose="02010800040101010101" pitchFamily="2" charset="-122"/>
                <a:ea typeface="华文彩云" panose="02010800040101010101" pitchFamily="2" charset="-122"/>
                <a:cs typeface="+mn-ea"/>
                <a:sym typeface="+mn-lt"/>
              </a:rPr>
              <a:t>生日快乐</a:t>
            </a:r>
            <a:endParaRPr lang="zh-CN" altLang="en-US" sz="13800" b="1" dirty="0">
              <a:latin typeface="华文彩云" panose="02010800040101010101" pitchFamily="2" charset="-122"/>
              <a:ea typeface="华文彩云" panose="0201080004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040915" y="2394319"/>
            <a:ext cx="811016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今晚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20"/>
    </mc:Choice>
    <mc:Fallback>
      <p:transition spd="slow" advClick="0" advTm="22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837718"/>
            <a:ext cx="4572000" cy="971550"/>
          </a:xfrm>
          <a:prstGeom prst="rect">
            <a:avLst/>
          </a:prstGeom>
        </p:spPr>
      </p:pic>
      <p:sp>
        <p:nvSpPr>
          <p:cNvPr id="5" name="左大括号 4"/>
          <p:cNvSpPr/>
          <p:nvPr/>
        </p:nvSpPr>
        <p:spPr>
          <a:xfrm>
            <a:off x="4672584" y="-941832"/>
            <a:ext cx="356616" cy="4937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3704" y="2004481"/>
            <a:ext cx="1111946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b="1" dirty="0">
                <a:cs typeface="+mn-ea"/>
                <a:sym typeface="+mn-lt"/>
              </a:rPr>
              <a:t>Party  </a:t>
            </a:r>
            <a:r>
              <a:rPr lang="zh-CN" altLang="en-US" sz="11500" b="1" dirty="0">
                <a:cs typeface="+mn-ea"/>
                <a:sym typeface="+mn-lt"/>
              </a:rPr>
              <a:t>开始</a:t>
            </a:r>
            <a:endParaRPr lang="zh-CN" altLang="en-US" sz="115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"/>
    </mc:Choice>
    <mc:Fallback>
      <p:transition spd="slow" advClick="0"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040915" y="2321004"/>
            <a:ext cx="811016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消费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20"/>
    </mc:Choice>
    <mc:Fallback>
      <p:transition spd="slow" advClick="0" advTm="22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87227" y="2321004"/>
            <a:ext cx="102175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全部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004755" y="2321004"/>
            <a:ext cx="818249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由赵公子</a:t>
            </a:r>
            <a:endParaRPr lang="zh-CN" altLang="en-US" sz="138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-文本框 3"/>
          <p:cNvSpPr txBox="1"/>
          <p:nvPr>
            <p:custDataLst>
              <p:tags r:id="rId1"/>
            </p:custDataLst>
          </p:nvPr>
        </p:nvSpPr>
        <p:spPr>
          <a:xfrm>
            <a:off x="2810936" y="2252252"/>
            <a:ext cx="657012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b="1" dirty="0">
                <a:cs typeface="+mn-ea"/>
                <a:sym typeface="+mn-lt"/>
              </a:rPr>
              <a:t>买单</a:t>
            </a:r>
            <a:endParaRPr lang="zh-CN" altLang="en-US" sz="13800" b="1" dirty="0"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27073" y="960073"/>
            <a:ext cx="4937854" cy="4937854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"/>
    </mc:Choice>
    <mc:Fallback>
      <p:transition spd="slow"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</p:bldLst>
  </p:timing>
</p:sld>
</file>

<file path=ppt/tags/tag1.xml><?xml version="1.0" encoding="utf-8"?>
<p:tagLst xmlns:p="http://schemas.openxmlformats.org/presentationml/2006/main">
  <p:tag name="PA" val="v5.2.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3evngtc1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</Words>
  <Application>WPS 演示</Application>
  <PresentationFormat>宽屏</PresentationFormat>
  <Paragraphs>128</Paragraphs>
  <Slides>51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66" baseType="lpstr">
      <vt:lpstr>Arial</vt:lpstr>
      <vt:lpstr>宋体</vt:lpstr>
      <vt:lpstr>Wingdings</vt:lpstr>
      <vt:lpstr>微软雅黑</vt:lpstr>
      <vt:lpstr>汉仪旗黑</vt:lpstr>
      <vt:lpstr>微软雅黑</vt:lpstr>
      <vt:lpstr>宋体</vt:lpstr>
      <vt:lpstr>Arial Unicode MS</vt:lpstr>
      <vt:lpstr>Calibri</vt:lpstr>
      <vt:lpstr>Helvetica Neue</vt:lpstr>
      <vt:lpstr>汉仪书宋二KW</vt:lpstr>
      <vt:lpstr>华文彩云</vt:lpstr>
      <vt:lpstr>宋体-简</vt:lpstr>
      <vt:lpstr>华文琥珀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corotata</cp:lastModifiedBy>
  <cp:revision>163</cp:revision>
  <dcterms:created xsi:type="dcterms:W3CDTF">2024-09-06T10:06:33Z</dcterms:created>
  <dcterms:modified xsi:type="dcterms:W3CDTF">2024-09-06T10:06:33Z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2052-6.5.2.8766</vt:lpwstr>
  </property>
  <property fmtid="{D5CDD505-2E9C-101B-9397-08002B2CF9AE}" pid="3" name="ICV">
    <vt:lpwstr>8013882C8CA4766902A4DA669F8F2DBC_42</vt:lpwstr>
  </property>
</Properties>
</file>

<file path=docProps/thumbnail.jpeg>
</file>